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43202225"/>
  <p:notesSz cx="6858000" cy="9144000"/>
  <p:defaultTextStyle>
    <a:defPPr>
      <a:defRPr lang="en-US"/>
    </a:defPPr>
    <a:lvl1pPr marL="0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217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434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1651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8868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6086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3303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0520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7737" algn="l" defTabSz="4114434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2526" y="1044"/>
      </p:cViewPr>
      <p:guideLst>
        <p:guide orient="horz" pos="13607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032" y="13420694"/>
            <a:ext cx="24480361" cy="92604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064" y="24481261"/>
            <a:ext cx="20160298" cy="110405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7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4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65974" y="10900562"/>
            <a:ext cx="20410301" cy="23221195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35070" y="10900562"/>
            <a:ext cx="60750896" cy="23221195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6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035" y="27761433"/>
            <a:ext cx="24480361" cy="8580442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035" y="18310949"/>
            <a:ext cx="24480361" cy="9450484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217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43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65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8868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08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30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052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773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8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35068" y="63503271"/>
            <a:ext cx="40580599" cy="17960925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595674" y="63503271"/>
            <a:ext cx="40580599" cy="17960925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3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1" y="1730092"/>
            <a:ext cx="25920383" cy="720037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021" y="9670501"/>
            <a:ext cx="12725189" cy="4030204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217" indent="0">
              <a:buNone/>
              <a:defRPr sz="9000" b="1"/>
            </a:lvl2pPr>
            <a:lvl3pPr marL="4114434" indent="0">
              <a:buNone/>
              <a:defRPr sz="8100" b="1"/>
            </a:lvl3pPr>
            <a:lvl4pPr marL="6171651" indent="0">
              <a:buNone/>
              <a:defRPr sz="7200" b="1"/>
            </a:lvl4pPr>
            <a:lvl5pPr marL="8228868" indent="0">
              <a:buNone/>
              <a:defRPr sz="7200" b="1"/>
            </a:lvl5pPr>
            <a:lvl6pPr marL="10286086" indent="0">
              <a:buNone/>
              <a:defRPr sz="7200" b="1"/>
            </a:lvl6pPr>
            <a:lvl7pPr marL="12343303" indent="0">
              <a:buNone/>
              <a:defRPr sz="7200" b="1"/>
            </a:lvl7pPr>
            <a:lvl8pPr marL="14400520" indent="0">
              <a:buNone/>
              <a:defRPr sz="7200" b="1"/>
            </a:lvl8pPr>
            <a:lvl9pPr marL="16457737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021" y="13700706"/>
            <a:ext cx="12725189" cy="24891285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0217" y="9670501"/>
            <a:ext cx="12730188" cy="4030204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217" indent="0">
              <a:buNone/>
              <a:defRPr sz="9000" b="1"/>
            </a:lvl2pPr>
            <a:lvl3pPr marL="4114434" indent="0">
              <a:buNone/>
              <a:defRPr sz="8100" b="1"/>
            </a:lvl3pPr>
            <a:lvl4pPr marL="6171651" indent="0">
              <a:buNone/>
              <a:defRPr sz="7200" b="1"/>
            </a:lvl4pPr>
            <a:lvl5pPr marL="8228868" indent="0">
              <a:buNone/>
              <a:defRPr sz="7200" b="1"/>
            </a:lvl5pPr>
            <a:lvl6pPr marL="10286086" indent="0">
              <a:buNone/>
              <a:defRPr sz="7200" b="1"/>
            </a:lvl6pPr>
            <a:lvl7pPr marL="12343303" indent="0">
              <a:buNone/>
              <a:defRPr sz="7200" b="1"/>
            </a:lvl7pPr>
            <a:lvl8pPr marL="14400520" indent="0">
              <a:buNone/>
              <a:defRPr sz="7200" b="1"/>
            </a:lvl8pPr>
            <a:lvl9pPr marL="16457737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0217" y="13700706"/>
            <a:ext cx="12730188" cy="24891285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5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3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6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3" y="1720089"/>
            <a:ext cx="9475141" cy="7320377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0166" y="1720092"/>
            <a:ext cx="16100238" cy="3687190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023" y="9040469"/>
            <a:ext cx="9475141" cy="29551525"/>
          </a:xfrm>
        </p:spPr>
        <p:txBody>
          <a:bodyPr/>
          <a:lstStyle>
            <a:lvl1pPr marL="0" indent="0">
              <a:buNone/>
              <a:defRPr sz="6300"/>
            </a:lvl1pPr>
            <a:lvl2pPr marL="2057217" indent="0">
              <a:buNone/>
              <a:defRPr sz="5400"/>
            </a:lvl2pPr>
            <a:lvl3pPr marL="4114434" indent="0">
              <a:buNone/>
              <a:defRPr sz="4500"/>
            </a:lvl3pPr>
            <a:lvl4pPr marL="6171651" indent="0">
              <a:buNone/>
              <a:defRPr sz="4000"/>
            </a:lvl4pPr>
            <a:lvl5pPr marL="8228868" indent="0">
              <a:buNone/>
              <a:defRPr sz="4000"/>
            </a:lvl5pPr>
            <a:lvl6pPr marL="10286086" indent="0">
              <a:buNone/>
              <a:defRPr sz="4000"/>
            </a:lvl6pPr>
            <a:lvl7pPr marL="12343303" indent="0">
              <a:buNone/>
              <a:defRPr sz="4000"/>
            </a:lvl7pPr>
            <a:lvl8pPr marL="14400520" indent="0">
              <a:buNone/>
              <a:defRPr sz="4000"/>
            </a:lvl8pPr>
            <a:lvl9pPr marL="16457737" indent="0">
              <a:buNone/>
              <a:defRPr sz="4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9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085" y="30241558"/>
            <a:ext cx="17280255" cy="3570187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085" y="3860199"/>
            <a:ext cx="17280255" cy="25921335"/>
          </a:xfrm>
        </p:spPr>
        <p:txBody>
          <a:bodyPr/>
          <a:lstStyle>
            <a:lvl1pPr marL="0" indent="0">
              <a:buNone/>
              <a:defRPr sz="14400"/>
            </a:lvl1pPr>
            <a:lvl2pPr marL="2057217" indent="0">
              <a:buNone/>
              <a:defRPr sz="12600"/>
            </a:lvl2pPr>
            <a:lvl3pPr marL="4114434" indent="0">
              <a:buNone/>
              <a:defRPr sz="10800"/>
            </a:lvl3pPr>
            <a:lvl4pPr marL="6171651" indent="0">
              <a:buNone/>
              <a:defRPr sz="9000"/>
            </a:lvl4pPr>
            <a:lvl5pPr marL="8228868" indent="0">
              <a:buNone/>
              <a:defRPr sz="9000"/>
            </a:lvl5pPr>
            <a:lvl6pPr marL="10286086" indent="0">
              <a:buNone/>
              <a:defRPr sz="9000"/>
            </a:lvl6pPr>
            <a:lvl7pPr marL="12343303" indent="0">
              <a:buNone/>
              <a:defRPr sz="9000"/>
            </a:lvl7pPr>
            <a:lvl8pPr marL="14400520" indent="0">
              <a:buNone/>
              <a:defRPr sz="9000"/>
            </a:lvl8pPr>
            <a:lvl9pPr marL="16457737" indent="0">
              <a:buNone/>
              <a:defRPr sz="9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085" y="33811745"/>
            <a:ext cx="17280255" cy="5070258"/>
          </a:xfrm>
        </p:spPr>
        <p:txBody>
          <a:bodyPr/>
          <a:lstStyle>
            <a:lvl1pPr marL="0" indent="0">
              <a:buNone/>
              <a:defRPr sz="6300"/>
            </a:lvl1pPr>
            <a:lvl2pPr marL="2057217" indent="0">
              <a:buNone/>
              <a:defRPr sz="5400"/>
            </a:lvl2pPr>
            <a:lvl3pPr marL="4114434" indent="0">
              <a:buNone/>
              <a:defRPr sz="4500"/>
            </a:lvl3pPr>
            <a:lvl4pPr marL="6171651" indent="0">
              <a:buNone/>
              <a:defRPr sz="4000"/>
            </a:lvl4pPr>
            <a:lvl5pPr marL="8228868" indent="0">
              <a:buNone/>
              <a:defRPr sz="4000"/>
            </a:lvl5pPr>
            <a:lvl6pPr marL="10286086" indent="0">
              <a:buNone/>
              <a:defRPr sz="4000"/>
            </a:lvl6pPr>
            <a:lvl7pPr marL="12343303" indent="0">
              <a:buNone/>
              <a:defRPr sz="4000"/>
            </a:lvl7pPr>
            <a:lvl8pPr marL="14400520" indent="0">
              <a:buNone/>
              <a:defRPr sz="4000"/>
            </a:lvl8pPr>
            <a:lvl9pPr marL="16457737" indent="0">
              <a:buNone/>
              <a:defRPr sz="4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4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021" y="1730092"/>
            <a:ext cx="25920383" cy="7200371"/>
          </a:xfrm>
          <a:prstGeom prst="rect">
            <a:avLst/>
          </a:prstGeom>
        </p:spPr>
        <p:txBody>
          <a:bodyPr vert="horz" lIns="411443" tIns="205722" rIns="411443" bIns="205722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021" y="10080522"/>
            <a:ext cx="25920383" cy="28511472"/>
          </a:xfrm>
          <a:prstGeom prst="rect">
            <a:avLst/>
          </a:prstGeom>
        </p:spPr>
        <p:txBody>
          <a:bodyPr vert="horz" lIns="411443" tIns="205722" rIns="411443" bIns="205722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021" y="40042066"/>
            <a:ext cx="6720099" cy="2300118"/>
          </a:xfrm>
          <a:prstGeom prst="rect">
            <a:avLst/>
          </a:prstGeom>
        </p:spPr>
        <p:txBody>
          <a:bodyPr vert="horz" lIns="411443" tIns="205722" rIns="411443" bIns="20572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6051-4D48-4B1B-A1AD-46AAEAEAE0E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0145" y="40042066"/>
            <a:ext cx="9120135" cy="2300118"/>
          </a:xfrm>
          <a:prstGeom prst="rect">
            <a:avLst/>
          </a:prstGeom>
        </p:spPr>
        <p:txBody>
          <a:bodyPr vert="horz" lIns="411443" tIns="205722" rIns="411443" bIns="20572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0305" y="40042066"/>
            <a:ext cx="6720099" cy="2300118"/>
          </a:xfrm>
          <a:prstGeom prst="rect">
            <a:avLst/>
          </a:prstGeom>
        </p:spPr>
        <p:txBody>
          <a:bodyPr vert="horz" lIns="411443" tIns="205722" rIns="411443" bIns="20572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784B2-B1BE-4D5A-B63A-D8C2280EEE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434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13" indent="-1542913" algn="l" defTabSz="4114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2978" indent="-1285761" algn="l" defTabSz="411443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043" indent="-1028609" algn="l" defTabSz="4114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260" indent="-1028609" algn="l" defTabSz="4114434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477" indent="-1028609" algn="l" defTabSz="4114434" rtl="0" eaLnBrk="1" latinLnBrk="0" hangingPunct="1">
        <a:spcBef>
          <a:spcPct val="20000"/>
        </a:spcBef>
        <a:buFont typeface="Arial" panose="020B0604020202020204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694" indent="-1028609" algn="l" defTabSz="4114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911" indent="-1028609" algn="l" defTabSz="4114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128" indent="-1028609" algn="l" defTabSz="4114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6346" indent="-1028609" algn="l" defTabSz="4114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217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434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651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68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086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303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520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7737" algn="l" defTabSz="4114434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7"/>
          <p:cNvSpPr txBox="1">
            <a:spLocks/>
          </p:cNvSpPr>
          <p:nvPr/>
        </p:nvSpPr>
        <p:spPr>
          <a:xfrm>
            <a:off x="419100" y="5821413"/>
            <a:ext cx="27965399" cy="2962275"/>
          </a:xfrm>
          <a:prstGeom prst="rect">
            <a:avLst/>
          </a:prstGeom>
        </p:spPr>
        <p:txBody>
          <a:bodyPr anchor="ctr"/>
          <a:lstStyle>
            <a:lvl1pPr marL="0" indent="0" algn="ctr" defTabSz="2880086" rtl="0" eaLnBrk="1" latinLnBrk="0" hangingPunct="1">
              <a:lnSpc>
                <a:spcPts val="8640"/>
              </a:lnSpc>
              <a:spcBef>
                <a:spcPts val="4200"/>
              </a:spcBef>
              <a:spcAft>
                <a:spcPts val="1800"/>
              </a:spcAft>
              <a:buFont typeface="Arial" panose="020B0604020202020204" pitchFamily="34" charset="0"/>
              <a:buNone/>
              <a:defRPr sz="7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Título do trabalho para você substituir. Use no máximo três linhas. Quando precisar mais, reduzir a fonte. </a:t>
            </a:r>
            <a:br>
              <a:rPr lang="pt-BR" dirty="0" smtClean="0"/>
            </a:br>
            <a:r>
              <a:rPr lang="pt-BR" dirty="0" smtClean="0"/>
              <a:t>Se o título for pequeno, aumente a fonte.</a:t>
            </a:r>
            <a:endParaRPr lang="pt-BR" dirty="0"/>
          </a:p>
        </p:txBody>
      </p:sp>
      <p:sp>
        <p:nvSpPr>
          <p:cNvPr id="5" name="Espaço Reservado para Texto 11"/>
          <p:cNvSpPr txBox="1">
            <a:spLocks/>
          </p:cNvSpPr>
          <p:nvPr/>
        </p:nvSpPr>
        <p:spPr>
          <a:xfrm>
            <a:off x="13895389" y="2071120"/>
            <a:ext cx="13037502" cy="1542415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ts val="3840"/>
              </a:lnSpc>
              <a:spcBef>
                <a:spcPts val="3150"/>
              </a:spcBef>
              <a:buFont typeface="Arial" panose="020B0604020202020204" pitchFamily="34" charset="0"/>
              <a:buNone/>
              <a:defRPr sz="3200" b="1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dirty="0" smtClean="0"/>
              <a:t>NOME DO CENTRO DE EXEMPLO PARA VOCÊ SUBSTITUIR</a:t>
            </a:r>
            <a:br>
              <a:rPr lang="pt-BR" dirty="0" smtClean="0"/>
            </a:br>
            <a:r>
              <a:rPr lang="pt-BR" dirty="0" smtClean="0"/>
              <a:t>NOME DO DEPARTAMENTO PARA VOCÊ SUBSTITUIR</a:t>
            </a:r>
            <a:br>
              <a:rPr lang="pt-BR" dirty="0" smtClean="0"/>
            </a:br>
            <a:r>
              <a:rPr lang="pt-BR" dirty="0" smtClean="0"/>
              <a:t>NOME DO LABORATÓRIO OU NÚCLEO PARA VOCÊ SUBSTITUIR</a:t>
            </a:r>
            <a:endParaRPr lang="pt-BR" dirty="0"/>
          </a:p>
        </p:txBody>
      </p:sp>
      <p:sp>
        <p:nvSpPr>
          <p:cNvPr id="6" name="Espaço Reservado para Texto 4"/>
          <p:cNvSpPr txBox="1">
            <a:spLocks/>
          </p:cNvSpPr>
          <p:nvPr/>
        </p:nvSpPr>
        <p:spPr>
          <a:xfrm>
            <a:off x="971550" y="12100142"/>
            <a:ext cx="26889075" cy="1600200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Autores: Nome da pessoa | e-maildapessoa@ufsc.br</a:t>
            </a:r>
            <a:br>
              <a:rPr lang="pt-BR" dirty="0" smtClean="0"/>
            </a:br>
            <a:r>
              <a:rPr lang="pt-BR" dirty="0" smtClean="0"/>
              <a:t>Nome da outra pessoa | e-maildaoutrapessoa@ufsc.br</a:t>
            </a:r>
            <a:endParaRPr lang="pt-BR" dirty="0"/>
          </a:p>
        </p:txBody>
      </p:sp>
      <p:sp>
        <p:nvSpPr>
          <p:cNvPr id="7" name="Espaço Reservado para Texto 12"/>
          <p:cNvSpPr txBox="1">
            <a:spLocks/>
          </p:cNvSpPr>
          <p:nvPr/>
        </p:nvSpPr>
        <p:spPr>
          <a:xfrm>
            <a:off x="1895475" y="14511932"/>
            <a:ext cx="25037416" cy="23241600"/>
          </a:xfrm>
          <a:prstGeom prst="rect">
            <a:avLst/>
          </a:prstGeom>
        </p:spPr>
        <p:txBody>
          <a:bodyPr numCol="2" spcCol="1080000"/>
          <a:lstStyle>
            <a:lvl1pPr marL="0" marR="0" indent="0" algn="just" defTabSz="2880086" rtl="0" eaLnBrk="1" fontAlgn="auto" latinLnBrk="0" hangingPunct="1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>
                <a:solidFill>
                  <a:schemeClr val="tx1"/>
                </a:solidFill>
              </a:rPr>
              <a:t>Lorem</a:t>
            </a:r>
            <a:r>
              <a:rPr lang="pt-BR" dirty="0">
                <a:solidFill>
                  <a:schemeClr val="tx1"/>
                </a:solidFill>
              </a:rPr>
              <a:t> ipsum </a:t>
            </a:r>
            <a:r>
              <a:rPr lang="pt-BR" dirty="0" err="1">
                <a:solidFill>
                  <a:schemeClr val="tx1"/>
                </a:solidFill>
              </a:rPr>
              <a:t>dolor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amet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consectetur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adipisicing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elit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sed</a:t>
            </a:r>
            <a:r>
              <a:rPr lang="pt-BR" dirty="0">
                <a:solidFill>
                  <a:schemeClr val="tx1"/>
                </a:solidFill>
              </a:rPr>
              <a:t> do </a:t>
            </a:r>
            <a:r>
              <a:rPr lang="pt-BR" dirty="0" err="1">
                <a:solidFill>
                  <a:schemeClr val="tx1"/>
                </a:solidFill>
              </a:rPr>
              <a:t>eiusmod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tempor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incididunt</a:t>
            </a:r>
            <a:r>
              <a:rPr lang="pt-BR" dirty="0">
                <a:solidFill>
                  <a:schemeClr val="tx1"/>
                </a:solidFill>
              </a:rPr>
              <a:t> ut labore et </a:t>
            </a:r>
            <a:r>
              <a:rPr lang="pt-BR" dirty="0" err="1">
                <a:solidFill>
                  <a:schemeClr val="tx1"/>
                </a:solidFill>
              </a:rPr>
              <a:t>dolore</a:t>
            </a:r>
            <a:r>
              <a:rPr lang="pt-BR" dirty="0">
                <a:solidFill>
                  <a:schemeClr val="tx1"/>
                </a:solidFill>
              </a:rPr>
              <a:t> magna </a:t>
            </a:r>
            <a:r>
              <a:rPr lang="pt-BR" dirty="0" err="1">
                <a:solidFill>
                  <a:schemeClr val="tx1"/>
                </a:solidFill>
              </a:rPr>
              <a:t>aliqua</a:t>
            </a:r>
            <a:r>
              <a:rPr lang="pt-BR" dirty="0">
                <a:solidFill>
                  <a:schemeClr val="tx1"/>
                </a:solidFill>
              </a:rPr>
              <a:t>. Ut </a:t>
            </a:r>
            <a:r>
              <a:rPr lang="pt-BR" dirty="0" err="1">
                <a:solidFill>
                  <a:schemeClr val="tx1"/>
                </a:solidFill>
              </a:rPr>
              <a:t>enim</a:t>
            </a:r>
            <a:r>
              <a:rPr lang="pt-BR" dirty="0">
                <a:solidFill>
                  <a:schemeClr val="tx1"/>
                </a:solidFill>
              </a:rPr>
              <a:t> ad </a:t>
            </a:r>
            <a:r>
              <a:rPr lang="pt-BR" dirty="0" err="1">
                <a:solidFill>
                  <a:schemeClr val="tx1"/>
                </a:solidFill>
              </a:rPr>
              <a:t>minim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veniam</a:t>
            </a:r>
            <a:r>
              <a:rPr lang="pt-BR" dirty="0">
                <a:solidFill>
                  <a:schemeClr val="tx1"/>
                </a:solidFill>
              </a:rPr>
              <a:t>, quis </a:t>
            </a:r>
            <a:r>
              <a:rPr lang="pt-BR" dirty="0" err="1">
                <a:solidFill>
                  <a:schemeClr val="tx1"/>
                </a:solidFill>
              </a:rPr>
              <a:t>nostrud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exercitation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ullamco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laboris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nisi</a:t>
            </a:r>
            <a:r>
              <a:rPr lang="pt-BR" dirty="0">
                <a:solidFill>
                  <a:schemeClr val="tx1"/>
                </a:solidFill>
              </a:rPr>
              <a:t> ut </a:t>
            </a:r>
            <a:r>
              <a:rPr lang="pt-BR" dirty="0" err="1">
                <a:solidFill>
                  <a:schemeClr val="tx1"/>
                </a:solidFill>
              </a:rPr>
              <a:t>aliquip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commodo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consequat</a:t>
            </a:r>
            <a:r>
              <a:rPr lang="pt-BR" dirty="0">
                <a:solidFill>
                  <a:schemeClr val="tx1"/>
                </a:solidFill>
              </a:rPr>
              <a:t>. </a:t>
            </a:r>
            <a:r>
              <a:rPr lang="pt-BR" dirty="0" err="1">
                <a:solidFill>
                  <a:schemeClr val="tx1"/>
                </a:solidFill>
              </a:rPr>
              <a:t>Duis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aute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irure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</a:t>
            </a:r>
            <a:r>
              <a:rPr lang="pt-BR" dirty="0">
                <a:solidFill>
                  <a:schemeClr val="tx1"/>
                </a:solidFill>
              </a:rPr>
              <a:t> in </a:t>
            </a:r>
            <a:r>
              <a:rPr lang="pt-BR" dirty="0" err="1">
                <a:solidFill>
                  <a:schemeClr val="tx1"/>
                </a:solidFill>
              </a:rPr>
              <a:t>reprehenderit</a:t>
            </a:r>
            <a:r>
              <a:rPr lang="pt-BR" dirty="0">
                <a:solidFill>
                  <a:schemeClr val="tx1"/>
                </a:solidFill>
              </a:rPr>
              <a:t> in </a:t>
            </a:r>
            <a:r>
              <a:rPr lang="pt-BR" dirty="0" err="1">
                <a:solidFill>
                  <a:schemeClr val="tx1"/>
                </a:solidFill>
              </a:rPr>
              <a:t>voluptate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velit</a:t>
            </a:r>
            <a:r>
              <a:rPr lang="pt-BR" dirty="0">
                <a:solidFill>
                  <a:schemeClr val="tx1"/>
                </a:solidFill>
              </a:rPr>
              <a:t> esse </a:t>
            </a:r>
            <a:r>
              <a:rPr lang="pt-BR" dirty="0" err="1">
                <a:solidFill>
                  <a:schemeClr val="tx1"/>
                </a:solidFill>
              </a:rPr>
              <a:t>cillum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</a:t>
            </a:r>
            <a:r>
              <a:rPr lang="pt-BR" dirty="0">
                <a:solidFill>
                  <a:schemeClr val="tx1"/>
                </a:solidFill>
              </a:rPr>
              <a:t> eu </a:t>
            </a:r>
            <a:r>
              <a:rPr lang="pt-BR" dirty="0" err="1">
                <a:solidFill>
                  <a:schemeClr val="tx1"/>
                </a:solidFill>
              </a:rPr>
              <a:t>fugiat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nulla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pariatur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1250950"/>
            <a:r>
              <a:rPr lang="pt-BR" b="1" dirty="0" smtClean="0">
                <a:solidFill>
                  <a:srgbClr val="009999"/>
                </a:solidFill>
              </a:rPr>
              <a:t>1) Exemplo </a:t>
            </a:r>
            <a:r>
              <a:rPr lang="pt-BR" b="1" dirty="0">
                <a:solidFill>
                  <a:srgbClr val="009999"/>
                </a:solidFill>
              </a:rPr>
              <a:t>de </a:t>
            </a:r>
            <a:r>
              <a:rPr lang="pt-BR" b="1" dirty="0" smtClean="0">
                <a:solidFill>
                  <a:srgbClr val="009999"/>
                </a:solidFill>
              </a:rPr>
              <a:t>subtítulo</a:t>
            </a:r>
          </a:p>
          <a:p>
            <a:r>
              <a:rPr lang="pt-BR" dirty="0" err="1" smtClean="0">
                <a:solidFill>
                  <a:schemeClr val="tx1"/>
                </a:solidFill>
              </a:rPr>
              <a:t>Sed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ut </a:t>
            </a:r>
            <a:r>
              <a:rPr lang="pt-BR" dirty="0" err="1">
                <a:solidFill>
                  <a:schemeClr val="tx1"/>
                </a:solidFill>
              </a:rPr>
              <a:t>perspiciatis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unde</a:t>
            </a:r>
            <a:r>
              <a:rPr lang="pt-BR" dirty="0">
                <a:solidFill>
                  <a:schemeClr val="tx1"/>
                </a:solidFill>
              </a:rPr>
              <a:t> omnis </a:t>
            </a:r>
            <a:r>
              <a:rPr lang="pt-BR" dirty="0" err="1">
                <a:solidFill>
                  <a:schemeClr val="tx1"/>
                </a:solidFill>
              </a:rPr>
              <a:t>iste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natus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error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accusantium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doloremque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laudantium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totam</a:t>
            </a:r>
            <a:r>
              <a:rPr lang="pt-BR" dirty="0">
                <a:solidFill>
                  <a:schemeClr val="tx1"/>
                </a:solidFill>
              </a:rPr>
              <a:t> rem </a:t>
            </a:r>
            <a:r>
              <a:rPr lang="pt-BR" dirty="0" err="1">
                <a:solidFill>
                  <a:schemeClr val="tx1"/>
                </a:solidFill>
              </a:rPr>
              <a:t>aperiam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eaque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ipsa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quae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ab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illo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inventore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veritatis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quasi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architecto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beatae</a:t>
            </a:r>
            <a:r>
              <a:rPr lang="pt-BR" dirty="0">
                <a:solidFill>
                  <a:schemeClr val="tx1"/>
                </a:solidFill>
              </a:rPr>
              <a:t> vitae </a:t>
            </a:r>
            <a:r>
              <a:rPr lang="pt-BR" dirty="0" err="1">
                <a:solidFill>
                  <a:schemeClr val="tx1"/>
                </a:solidFill>
              </a:rPr>
              <a:t>dicta</a:t>
            </a:r>
            <a:r>
              <a:rPr lang="pt-BR" dirty="0">
                <a:solidFill>
                  <a:schemeClr val="tx1"/>
                </a:solidFill>
              </a:rPr>
              <a:t> sunt </a:t>
            </a:r>
            <a:r>
              <a:rPr lang="pt-BR" dirty="0" err="1">
                <a:solidFill>
                  <a:schemeClr val="tx1"/>
                </a:solidFill>
              </a:rPr>
              <a:t>explicabo</a:t>
            </a:r>
            <a:r>
              <a:rPr lang="pt-BR" dirty="0">
                <a:solidFill>
                  <a:schemeClr val="tx1"/>
                </a:solidFill>
              </a:rPr>
              <a:t>. Nemo </a:t>
            </a:r>
            <a:r>
              <a:rPr lang="pt-BR" dirty="0" err="1">
                <a:solidFill>
                  <a:schemeClr val="tx1"/>
                </a:solidFill>
              </a:rPr>
              <a:t>enim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ipsam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aspernatur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aut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odit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aut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fugit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sed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consequuntur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magni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eos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ratione </a:t>
            </a:r>
            <a:r>
              <a:rPr lang="pt-BR" dirty="0" err="1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sequi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nesciunt</a:t>
            </a:r>
            <a:r>
              <a:rPr lang="pt-BR" dirty="0">
                <a:solidFill>
                  <a:schemeClr val="tx1"/>
                </a:solidFill>
              </a:rPr>
              <a:t>. </a:t>
            </a:r>
            <a:r>
              <a:rPr lang="pt-BR" dirty="0" err="1">
                <a:solidFill>
                  <a:schemeClr val="tx1"/>
                </a:solidFill>
              </a:rPr>
              <a:t>Neque</a:t>
            </a:r>
            <a:r>
              <a:rPr lang="pt-BR" dirty="0">
                <a:solidFill>
                  <a:schemeClr val="tx1"/>
                </a:solidFill>
              </a:rPr>
              <a:t> porro </a:t>
            </a:r>
            <a:r>
              <a:rPr lang="pt-BR" dirty="0" err="1">
                <a:solidFill>
                  <a:schemeClr val="tx1"/>
                </a:solidFill>
              </a:rPr>
              <a:t>quisquam</a:t>
            </a:r>
            <a:r>
              <a:rPr lang="pt-BR" dirty="0">
                <a:solidFill>
                  <a:schemeClr val="tx1"/>
                </a:solidFill>
              </a:rPr>
              <a:t> est,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dolorem</a:t>
            </a:r>
            <a:r>
              <a:rPr lang="pt-BR" dirty="0">
                <a:solidFill>
                  <a:schemeClr val="tx1"/>
                </a:solidFill>
              </a:rPr>
              <a:t> ipsum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amet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consectetur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adipisci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velit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sed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non </a:t>
            </a:r>
            <a:r>
              <a:rPr lang="pt-BR" dirty="0" err="1">
                <a:solidFill>
                  <a:schemeClr val="tx1"/>
                </a:solidFill>
              </a:rPr>
              <a:t>numquam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eius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modi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tempora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incidunt</a:t>
            </a:r>
            <a:r>
              <a:rPr lang="pt-BR" dirty="0">
                <a:solidFill>
                  <a:schemeClr val="tx1"/>
                </a:solidFill>
              </a:rPr>
              <a:t> ut labore et </a:t>
            </a:r>
            <a:r>
              <a:rPr lang="pt-BR" dirty="0" err="1">
                <a:solidFill>
                  <a:schemeClr val="tx1"/>
                </a:solidFill>
              </a:rPr>
              <a:t>dolore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magnam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aliquam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quaerat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. </a:t>
            </a:r>
            <a:endParaRPr lang="pt-BR" dirty="0" smtClean="0">
              <a:solidFill>
                <a:schemeClr val="tx1"/>
              </a:solidFill>
            </a:endParaRPr>
          </a:p>
          <a:p>
            <a:pPr marL="1347788"/>
            <a:r>
              <a:rPr lang="pt-BR" b="1" dirty="0" smtClean="0">
                <a:solidFill>
                  <a:srgbClr val="009999"/>
                </a:solidFill>
              </a:rPr>
              <a:t>2) Exemplo de subtítulo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Ut </a:t>
            </a:r>
            <a:r>
              <a:rPr lang="pt-BR" dirty="0" err="1">
                <a:solidFill>
                  <a:schemeClr val="tx1"/>
                </a:solidFill>
              </a:rPr>
              <a:t>enim</a:t>
            </a:r>
            <a:r>
              <a:rPr lang="pt-BR" dirty="0">
                <a:solidFill>
                  <a:schemeClr val="tx1"/>
                </a:solidFill>
              </a:rPr>
              <a:t> ad </a:t>
            </a:r>
            <a:r>
              <a:rPr lang="pt-BR" dirty="0" err="1">
                <a:solidFill>
                  <a:schemeClr val="tx1"/>
                </a:solidFill>
              </a:rPr>
              <a:t>minima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veniam</a:t>
            </a:r>
            <a:r>
              <a:rPr lang="pt-BR" dirty="0">
                <a:solidFill>
                  <a:schemeClr val="tx1"/>
                </a:solidFill>
              </a:rPr>
              <a:t>, quis </a:t>
            </a:r>
            <a:r>
              <a:rPr lang="pt-BR" dirty="0" err="1">
                <a:solidFill>
                  <a:schemeClr val="tx1"/>
                </a:solidFill>
              </a:rPr>
              <a:t>nostrum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exercitationem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ullam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corporis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suscipit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laboriosam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nisi</a:t>
            </a:r>
            <a:r>
              <a:rPr lang="pt-BR" dirty="0">
                <a:solidFill>
                  <a:schemeClr val="tx1"/>
                </a:solidFill>
              </a:rPr>
              <a:t> ut </a:t>
            </a:r>
            <a:r>
              <a:rPr lang="pt-BR" dirty="0" err="1">
                <a:solidFill>
                  <a:schemeClr val="tx1"/>
                </a:solidFill>
              </a:rPr>
              <a:t>aliquid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commodi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consequatur</a:t>
            </a:r>
            <a:r>
              <a:rPr lang="pt-BR" dirty="0">
                <a:solidFill>
                  <a:schemeClr val="tx1"/>
                </a:solidFill>
              </a:rPr>
              <a:t>? Quis autem </a:t>
            </a:r>
            <a:r>
              <a:rPr lang="pt-BR" dirty="0" err="1">
                <a:solidFill>
                  <a:schemeClr val="tx1"/>
                </a:solidFill>
              </a:rPr>
              <a:t>vel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iure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reprehenderit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in </a:t>
            </a:r>
            <a:r>
              <a:rPr lang="pt-BR" dirty="0" err="1">
                <a:solidFill>
                  <a:schemeClr val="tx1"/>
                </a:solidFill>
              </a:rPr>
              <a:t>ea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velit</a:t>
            </a:r>
            <a:r>
              <a:rPr lang="pt-BR" dirty="0">
                <a:solidFill>
                  <a:schemeClr val="tx1"/>
                </a:solidFill>
              </a:rPr>
              <a:t> esse </a:t>
            </a:r>
            <a:r>
              <a:rPr lang="pt-BR" dirty="0" err="1">
                <a:solidFill>
                  <a:schemeClr val="tx1"/>
                </a:solidFill>
              </a:rPr>
              <a:t>quam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nihil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molestiae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consequatur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vel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illum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fugiat</a:t>
            </a:r>
            <a:r>
              <a:rPr lang="pt-BR" dirty="0">
                <a:solidFill>
                  <a:schemeClr val="tx1"/>
                </a:solidFill>
              </a:rPr>
              <a:t> quo </a:t>
            </a:r>
            <a:r>
              <a:rPr lang="pt-BR" dirty="0" err="1">
                <a:solidFill>
                  <a:schemeClr val="tx1"/>
                </a:solidFill>
              </a:rPr>
              <a:t>voluptas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nulla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pariatur</a:t>
            </a:r>
            <a:r>
              <a:rPr lang="pt-BR" dirty="0">
                <a:solidFill>
                  <a:schemeClr val="tx1"/>
                </a:solidFill>
              </a:rPr>
              <a:t>? At vero </a:t>
            </a:r>
            <a:r>
              <a:rPr lang="pt-BR" dirty="0" err="1">
                <a:solidFill>
                  <a:schemeClr val="tx1"/>
                </a:solidFill>
              </a:rPr>
              <a:t>eos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accusamus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iusto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odio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dignissimos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ducimus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blanditiis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praesentium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deleniti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atque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corrupti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quos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quas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molestias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excepturi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sint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occaecati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cupiditate</a:t>
            </a:r>
            <a:r>
              <a:rPr lang="pt-BR" dirty="0">
                <a:solidFill>
                  <a:schemeClr val="tx1"/>
                </a:solidFill>
              </a:rPr>
              <a:t> non </a:t>
            </a:r>
            <a:r>
              <a:rPr lang="pt-BR" dirty="0" err="1">
                <a:solidFill>
                  <a:schemeClr val="tx1"/>
                </a:solidFill>
              </a:rPr>
              <a:t>provident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  <a:p>
            <a:pPr marL="1058863"/>
            <a:r>
              <a:rPr lang="pt-BR" sz="4000" i="1" dirty="0" smtClean="0">
                <a:solidFill>
                  <a:schemeClr val="tx1"/>
                </a:solidFill>
              </a:rPr>
              <a:t>Nam libero tempore, cum soluta </a:t>
            </a:r>
            <a:r>
              <a:rPr lang="pt-BR" sz="4000" i="1" dirty="0" err="1" smtClean="0">
                <a:solidFill>
                  <a:schemeClr val="tx1"/>
                </a:solidFill>
              </a:rPr>
              <a:t>nobis</a:t>
            </a:r>
            <a:r>
              <a:rPr lang="pt-BR" sz="4000" i="1" dirty="0" smtClean="0">
                <a:solidFill>
                  <a:schemeClr val="tx1"/>
                </a:solidFill>
              </a:rPr>
              <a:t> est </a:t>
            </a:r>
            <a:r>
              <a:rPr lang="pt-BR" sz="4000" i="1" dirty="0" err="1" smtClean="0">
                <a:solidFill>
                  <a:schemeClr val="tx1"/>
                </a:solidFill>
              </a:rPr>
              <a:t>eligendi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optio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cumque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nihil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impedit</a:t>
            </a:r>
            <a:r>
              <a:rPr lang="pt-BR" sz="4000" i="1" dirty="0" smtClean="0">
                <a:solidFill>
                  <a:schemeClr val="tx1"/>
                </a:solidFill>
              </a:rPr>
              <a:t> quo </a:t>
            </a:r>
            <a:r>
              <a:rPr lang="pt-BR" sz="4000" i="1" dirty="0" err="1" smtClean="0">
                <a:solidFill>
                  <a:schemeClr val="tx1"/>
                </a:solidFill>
              </a:rPr>
              <a:t>minus</a:t>
            </a:r>
            <a:r>
              <a:rPr lang="pt-BR" sz="4000" i="1" dirty="0" smtClean="0">
                <a:solidFill>
                  <a:schemeClr val="tx1"/>
                </a:solidFill>
              </a:rPr>
              <a:t> id quod </a:t>
            </a:r>
            <a:r>
              <a:rPr lang="pt-BR" sz="4000" i="1" dirty="0" err="1" smtClean="0">
                <a:solidFill>
                  <a:schemeClr val="tx1"/>
                </a:solidFill>
              </a:rPr>
              <a:t>maxime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placeat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facere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possimus</a:t>
            </a:r>
            <a:r>
              <a:rPr lang="pt-BR" sz="4000" i="1" dirty="0" smtClean="0">
                <a:solidFill>
                  <a:schemeClr val="tx1"/>
                </a:solidFill>
              </a:rPr>
              <a:t>, omnis </a:t>
            </a:r>
            <a:r>
              <a:rPr lang="pt-BR" sz="4000" i="1" dirty="0" err="1" smtClean="0">
                <a:solidFill>
                  <a:schemeClr val="tx1"/>
                </a:solidFill>
              </a:rPr>
              <a:t>voluptas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assumenda</a:t>
            </a:r>
            <a:r>
              <a:rPr lang="pt-BR" sz="4000" i="1" dirty="0" smtClean="0">
                <a:solidFill>
                  <a:schemeClr val="tx1"/>
                </a:solidFill>
              </a:rPr>
              <a:t> est, omnis </a:t>
            </a:r>
            <a:r>
              <a:rPr lang="pt-BR" sz="4000" i="1" dirty="0" err="1" smtClean="0">
                <a:solidFill>
                  <a:schemeClr val="tx1"/>
                </a:solidFill>
              </a:rPr>
              <a:t>dolor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repellendus</a:t>
            </a:r>
            <a:r>
              <a:rPr lang="pt-BR" sz="4000" i="1" dirty="0" smtClean="0">
                <a:solidFill>
                  <a:schemeClr val="tx1"/>
                </a:solidFill>
              </a:rPr>
              <a:t>. </a:t>
            </a:r>
            <a:r>
              <a:rPr lang="pt-BR" sz="4000" i="1" dirty="0" err="1" smtClean="0">
                <a:solidFill>
                  <a:schemeClr val="tx1"/>
                </a:solidFill>
              </a:rPr>
              <a:t>Temporibus</a:t>
            </a:r>
            <a:r>
              <a:rPr lang="pt-BR" sz="4000" i="1" dirty="0" smtClean="0">
                <a:solidFill>
                  <a:schemeClr val="tx1"/>
                </a:solidFill>
              </a:rPr>
              <a:t> autem </a:t>
            </a:r>
            <a:r>
              <a:rPr lang="pt-BR" sz="4000" i="1" dirty="0" err="1" smtClean="0">
                <a:solidFill>
                  <a:schemeClr val="tx1"/>
                </a:solidFill>
              </a:rPr>
              <a:t>quibusdam</a:t>
            </a:r>
            <a:r>
              <a:rPr lang="pt-BR" sz="4000" i="1" dirty="0" smtClean="0">
                <a:solidFill>
                  <a:schemeClr val="tx1"/>
                </a:solidFill>
              </a:rPr>
              <a:t> et </a:t>
            </a:r>
            <a:r>
              <a:rPr lang="pt-BR" sz="4000" i="1" dirty="0" err="1" smtClean="0">
                <a:solidFill>
                  <a:schemeClr val="tx1"/>
                </a:solidFill>
              </a:rPr>
              <a:t>aut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officiis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debitis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aut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rerum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necessitatibus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saepe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eveniet</a:t>
            </a:r>
            <a:r>
              <a:rPr lang="pt-BR" sz="4000" i="1" dirty="0" smtClean="0">
                <a:solidFill>
                  <a:schemeClr val="tx1"/>
                </a:solidFill>
              </a:rPr>
              <a:t> ut et </a:t>
            </a:r>
            <a:r>
              <a:rPr lang="pt-BR" sz="4000" i="1" dirty="0" err="1" smtClean="0">
                <a:solidFill>
                  <a:schemeClr val="tx1"/>
                </a:solidFill>
              </a:rPr>
              <a:t>voluptates</a:t>
            </a:r>
            <a:r>
              <a:rPr lang="pt-BR" sz="4000" i="1" dirty="0" smtClean="0">
                <a:solidFill>
                  <a:schemeClr val="tx1"/>
                </a:solidFill>
              </a:rPr>
              <a:t>. </a:t>
            </a:r>
            <a:r>
              <a:rPr lang="pt-BR" sz="4000" i="1" dirty="0" err="1" smtClean="0">
                <a:solidFill>
                  <a:schemeClr val="tx1"/>
                </a:solidFill>
              </a:rPr>
              <a:t>Itaque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earum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rerum</a:t>
            </a:r>
            <a:r>
              <a:rPr lang="pt-BR" sz="4000" i="1" dirty="0" smtClean="0">
                <a:solidFill>
                  <a:schemeClr val="tx1"/>
                </a:solidFill>
              </a:rPr>
              <a:t> hic </a:t>
            </a:r>
            <a:r>
              <a:rPr lang="pt-BR" sz="4000" i="1" dirty="0" err="1" smtClean="0">
                <a:solidFill>
                  <a:schemeClr val="tx1"/>
                </a:solidFill>
              </a:rPr>
              <a:t>tenetur</a:t>
            </a:r>
            <a:r>
              <a:rPr lang="pt-BR" sz="4000" i="1" dirty="0" smtClean="0">
                <a:solidFill>
                  <a:schemeClr val="tx1"/>
                </a:solidFill>
              </a:rPr>
              <a:t> a sapiente </a:t>
            </a:r>
            <a:r>
              <a:rPr lang="pt-BR" sz="4000" i="1" dirty="0" err="1" smtClean="0">
                <a:solidFill>
                  <a:schemeClr val="tx1"/>
                </a:solidFill>
              </a:rPr>
              <a:t>delectus</a:t>
            </a:r>
            <a:r>
              <a:rPr lang="pt-BR" sz="4000" i="1" dirty="0" smtClean="0">
                <a:solidFill>
                  <a:schemeClr val="tx1"/>
                </a:solidFill>
              </a:rPr>
              <a:t>. </a:t>
            </a:r>
            <a:r>
              <a:rPr lang="pt-BR" sz="4000" dirty="0" smtClean="0">
                <a:solidFill>
                  <a:schemeClr val="tx1"/>
                </a:solidFill>
              </a:rPr>
              <a:t>(</a:t>
            </a:r>
            <a:r>
              <a:rPr lang="pt-BR" sz="4000" dirty="0">
                <a:solidFill>
                  <a:schemeClr val="tx1"/>
                </a:solidFill>
              </a:rPr>
              <a:t>AUTOR, ano, p. nº</a:t>
            </a:r>
            <a:r>
              <a:rPr lang="pt-BR" sz="4000" dirty="0" smtClean="0">
                <a:solidFill>
                  <a:schemeClr val="tx1"/>
                </a:solidFill>
              </a:rPr>
              <a:t>)</a:t>
            </a:r>
            <a:endParaRPr lang="pt-BR" sz="4000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8" name="Picture Placeholder 2"/>
          <p:cNvSpPr txBox="1">
            <a:spLocks noChangeAspect="1"/>
          </p:cNvSpPr>
          <p:nvPr/>
        </p:nvSpPr>
        <p:spPr>
          <a:xfrm>
            <a:off x="14876491" y="24303789"/>
            <a:ext cx="12056400" cy="123684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6600" b="1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Utilize esse espaço para adicionar imagens ou gráficos</a:t>
            </a:r>
            <a:endParaRPr lang="en-US" dirty="0"/>
          </a:p>
        </p:txBody>
      </p:sp>
      <p:sp>
        <p:nvSpPr>
          <p:cNvPr id="9" name="Espaço Reservado para Texto 20"/>
          <p:cNvSpPr txBox="1">
            <a:spLocks/>
          </p:cNvSpPr>
          <p:nvPr/>
        </p:nvSpPr>
        <p:spPr>
          <a:xfrm>
            <a:off x="1895475" y="41099874"/>
            <a:ext cx="9510462" cy="1032376"/>
          </a:xfrm>
          <a:prstGeom prst="rect">
            <a:avLst/>
          </a:prstGeom>
        </p:spPr>
        <p:txBody>
          <a:bodyPr/>
          <a:lstStyle>
            <a:lvl1pPr marL="0" indent="0" algn="l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480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sz="3200" dirty="0"/>
              <a:t>Créditos, órgãos de fomento, colaboradores, marcas, siglas de apoios, patrocinadores, parceiros</a:t>
            </a:r>
          </a:p>
        </p:txBody>
      </p:sp>
      <p:sp>
        <p:nvSpPr>
          <p:cNvPr id="10" name="Espaço Reservado para Texto 20"/>
          <p:cNvSpPr txBox="1">
            <a:spLocks/>
          </p:cNvSpPr>
          <p:nvPr/>
        </p:nvSpPr>
        <p:spPr>
          <a:xfrm>
            <a:off x="14876492" y="39896716"/>
            <a:ext cx="12056400" cy="2235534"/>
          </a:xfrm>
          <a:prstGeom prst="rect">
            <a:avLst/>
          </a:prstGeom>
        </p:spPr>
        <p:txBody>
          <a:bodyPr/>
          <a:lstStyle>
            <a:lvl1pPr marL="0" indent="0" algn="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480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sz="2400" dirty="0"/>
              <a:t>SOBRENOME do autor, Nome. Título: subtítulo (se houver, sem negrito). nº. ed. (número de edição, se houver). Cidade: Editora, ano.</a:t>
            </a:r>
            <a:br>
              <a:rPr lang="pt-BR" sz="2400" dirty="0"/>
            </a:br>
            <a:r>
              <a:rPr lang="pt-BR" sz="2400" dirty="0"/>
              <a:t>SOBRENOME do autor, Nome. Título: subtítulo (se houver, sem negrito). nº. ed. (número de edição, se houver). Cidade: Editora, ano.</a:t>
            </a:r>
            <a:br>
              <a:rPr lang="pt-BR" sz="2400" dirty="0"/>
            </a:br>
            <a:r>
              <a:rPr lang="pt-BR" sz="2400" dirty="0"/>
              <a:t>SOBRENOME do autor, Nome. Título: subtítulo (se houver, sem negrito). nº. ed. (número de edição, se houver). Cidade: Editora, ano.</a:t>
            </a:r>
          </a:p>
        </p:txBody>
      </p:sp>
      <p:sp>
        <p:nvSpPr>
          <p:cNvPr id="11" name="Espaço Reservado para Texto 4"/>
          <p:cNvSpPr txBox="1">
            <a:spLocks/>
          </p:cNvSpPr>
          <p:nvPr/>
        </p:nvSpPr>
        <p:spPr>
          <a:xfrm>
            <a:off x="957261" y="9998364"/>
            <a:ext cx="26889075" cy="1600200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7440"/>
              </a:lnSpc>
            </a:pPr>
            <a:r>
              <a:rPr lang="pt-BR" sz="6200" kern="0" dirty="0">
                <a:solidFill>
                  <a:schemeClr val="tx1"/>
                </a:solidFill>
              </a:rPr>
              <a:t>Espaço para subtítulo (se houver). Use no </a:t>
            </a:r>
            <a:r>
              <a:rPr lang="pt-BR" sz="6200" kern="0" dirty="0" smtClean="0">
                <a:solidFill>
                  <a:schemeClr val="tx1"/>
                </a:solidFill>
              </a:rPr>
              <a:t>máximo </a:t>
            </a:r>
            <a:r>
              <a:rPr lang="pt-BR" sz="6200" kern="0" dirty="0">
                <a:solidFill>
                  <a:schemeClr val="tx1"/>
                </a:solidFill>
              </a:rPr>
              <a:t>duas </a:t>
            </a:r>
            <a:r>
              <a:rPr lang="pt-BR" sz="6200" kern="0" dirty="0" smtClean="0">
                <a:solidFill>
                  <a:schemeClr val="tx1"/>
                </a:solidFill>
              </a:rPr>
              <a:t>linhas.</a:t>
            </a:r>
            <a:br>
              <a:rPr lang="pt-BR" sz="6200" kern="0" dirty="0" smtClean="0">
                <a:solidFill>
                  <a:schemeClr val="tx1"/>
                </a:solidFill>
              </a:rPr>
            </a:br>
            <a:r>
              <a:rPr lang="pt-BR" sz="6200" kern="0" dirty="0" smtClean="0">
                <a:solidFill>
                  <a:schemeClr val="tx1"/>
                </a:solidFill>
              </a:rPr>
              <a:t>Quando </a:t>
            </a:r>
            <a:r>
              <a:rPr lang="pt-BR" sz="6200" kern="0" dirty="0">
                <a:solidFill>
                  <a:schemeClr val="tx1"/>
                </a:solidFill>
              </a:rPr>
              <a:t>precisar de mais espaço, </a:t>
            </a:r>
            <a:r>
              <a:rPr lang="pt-BR" sz="6200" kern="0" dirty="0" smtClean="0">
                <a:solidFill>
                  <a:schemeClr val="tx1"/>
                </a:solidFill>
              </a:rPr>
              <a:t>reduzir a </a:t>
            </a:r>
            <a:r>
              <a:rPr lang="pt-BR" sz="6200" kern="0" dirty="0">
                <a:solidFill>
                  <a:schemeClr val="tx1"/>
                </a:solidFill>
              </a:rPr>
              <a:t>fonte.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9231761" y="36878250"/>
            <a:ext cx="765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 smtClean="0"/>
              <a:t>Legenda da imagem.</a:t>
            </a:r>
            <a:endParaRPr lang="pt-BR" sz="24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1889" y="1050853"/>
            <a:ext cx="4762699" cy="3582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ufsc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44" y="1150840"/>
            <a:ext cx="2346388" cy="3233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913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418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</dc:creator>
  <cp:lastModifiedBy>UNSUS-MixSustentavel</cp:lastModifiedBy>
  <cp:revision>5</cp:revision>
  <dcterms:created xsi:type="dcterms:W3CDTF">2017-03-08T02:49:07Z</dcterms:created>
  <dcterms:modified xsi:type="dcterms:W3CDTF">2017-09-13T13:37:09Z</dcterms:modified>
</cp:coreProperties>
</file>